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71" r:id="rId14"/>
    <p:sldId id="269" r:id="rId15"/>
    <p:sldId id="270" r:id="rId16"/>
    <p:sldId id="257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08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37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72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5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10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3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1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1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8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E83EB-540D-464C-8F5B-BBB0CA9DAD8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B4DA5-854B-4CEE-BBEA-F2666B918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3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toppr.com/guides/reasoning-ability/statements/statements-and-argument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Crosswords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84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1" y="190773"/>
            <a:ext cx="4298727" cy="5857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48" y="190773"/>
            <a:ext cx="4819515" cy="59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2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344A1A-B112-4D54-9907-F8D9F9EB2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84" y="681037"/>
            <a:ext cx="9025816" cy="50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5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486D33-103E-49B2-B8DD-8A0E8C9D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802755"/>
            <a:ext cx="10191750" cy="60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2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BF0D56-A68F-4BD0-B162-04D649519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Match the Following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B4FD71-B064-4430-B3CD-08631C99C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84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130"/>
          <a:stretch/>
        </p:blipFill>
        <p:spPr>
          <a:xfrm>
            <a:off x="0" y="0"/>
            <a:ext cx="4732421" cy="6557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6926" y="6429240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 1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993" y="336885"/>
            <a:ext cx="2810778" cy="552220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08382" y="6059908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 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42473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30" y="0"/>
            <a:ext cx="9890344" cy="2753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35" y="2419350"/>
            <a:ext cx="6200775" cy="4438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18574" y="1192037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 3</a:t>
            </a: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32010" y="5172756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 4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4686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9008" y="3987416"/>
          <a:ext cx="5133334" cy="2460282"/>
        </p:xfrm>
        <a:graphic>
          <a:graphicData uri="http://schemas.openxmlformats.org/drawingml/2006/table">
            <a:tbl>
              <a:tblPr/>
              <a:tblGrid>
                <a:gridCol w="2566667">
                  <a:extLst>
                    <a:ext uri="{9D8B030D-6E8A-4147-A177-3AD203B41FA5}">
                      <a16:colId xmlns:a16="http://schemas.microsoft.com/office/drawing/2014/main" val="2173526941"/>
                    </a:ext>
                  </a:extLst>
                </a:gridCol>
                <a:gridCol w="2566667">
                  <a:extLst>
                    <a:ext uri="{9D8B030D-6E8A-4147-A177-3AD203B41FA5}">
                      <a16:colId xmlns:a16="http://schemas.microsoft.com/office/drawing/2014/main" val="1900322867"/>
                    </a:ext>
                  </a:extLst>
                </a:gridCol>
              </a:tblGrid>
              <a:tr h="2796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(i) a quarrel or an </a:t>
                      </a:r>
                      <a:r>
                        <a:rPr lang="en-IN" sz="1050" b="0" u="none" strike="noStrike">
                          <a:solidFill>
                            <a:srgbClr val="55BBEA"/>
                          </a:solidFill>
                          <a:effectLst/>
                          <a:hlinkClick r:id="rId2"/>
                        </a:rPr>
                        <a:t>argument</a:t>
                      </a:r>
                      <a:endParaRPr lang="en-IN" sz="1050" b="0">
                        <a:effectLst/>
                      </a:endParaRP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1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1. slaving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1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683240"/>
                  </a:ext>
                </a:extLst>
              </a:tr>
              <a:tr h="2796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(ii) remove something from inside another thing using a sharp tool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D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2. chaos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8D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793528"/>
                  </a:ext>
                </a:extLst>
              </a:tr>
              <a:tr h="2796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(iii) strange, mysterious, difficult to explain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08D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8D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D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E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3. rummage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08D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8D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8D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E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773197"/>
                  </a:ext>
                </a:extLst>
              </a:tr>
              <a:tr h="2796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(iv) finish successfully, achieve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A8E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8E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E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4. scrape out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A8E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8E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E1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496256"/>
                  </a:ext>
                </a:extLst>
              </a:tr>
              <a:tr h="2796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(v) search for something by moving things around hurriedly or carelessly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5. stumble over, tumble into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654240"/>
                  </a:ext>
                </a:extLst>
              </a:tr>
              <a:tr h="2796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(vi) complete confusion and disorder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6. accomplish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8E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261715"/>
                  </a:ext>
                </a:extLst>
              </a:tr>
              <a:tr h="2796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(vii) fall, or step awkwardly while walking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B8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 7. uncanny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B8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E0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52813"/>
                  </a:ext>
                </a:extLst>
              </a:tr>
              <a:tr h="2796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>
                          <a:effectLst/>
                        </a:rPr>
                        <a:t> (viii) working hard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50" b="0" dirty="0">
                          <a:effectLst/>
                        </a:rPr>
                        <a:t>8. (to have or get into) a row</a:t>
                      </a:r>
                    </a:p>
                  </a:txBody>
                  <a:tcPr marL="35628" marR="35628" marT="35628" marB="35628" anchor="ctr">
                    <a:lnL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8E3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9615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761382" y="4094172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400" dirty="0"/>
              <a:t>Slaving = &gt; (viii) working hard.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Chaos =&gt; (vi) complete confusion and disorder.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rummage =&gt; (v) search for something by moving things around hurriedly or carelessly.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scrape out =&gt; (ii) remove something from inside another thing using a sharp tool.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stumble over, tumble into =&gt; (vii) fall, or step awkwardly while walking.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accomplish =&gt; (iv) finish successfully, achieve.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uncanny =&gt; (iii) strange, mysterious, difficult to explain.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(to have or get into) a row =&gt; (</a:t>
            </a:r>
            <a:r>
              <a:rPr lang="en-IN" sz="1400" dirty="0" err="1"/>
              <a:t>i</a:t>
            </a:r>
            <a:r>
              <a:rPr lang="en-IN" sz="1400" dirty="0"/>
              <a:t>) a quarrel or an argument.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74026" y="3667161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Answers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693155" y="6447698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 6</a:t>
            </a:r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3" y="123323"/>
            <a:ext cx="4966256" cy="366261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515273" y="1129740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 5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6658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86662-A237-4795-B8F0-86857B8A5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Word Search</a:t>
            </a: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E22579-753A-48A7-AEC3-D6E140DF2F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01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" y="0"/>
            <a:ext cx="5156530" cy="6675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6366" y="612648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 1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63989" y="615260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 2</a:t>
            </a:r>
            <a:endParaRPr lang="en-IN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381" y="656407"/>
            <a:ext cx="6622869" cy="49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56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8211"/>
          <a:stretch/>
        </p:blipFill>
        <p:spPr>
          <a:xfrm>
            <a:off x="417467" y="269149"/>
            <a:ext cx="4381500" cy="5752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0556" y="6152606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 3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9490"/>
          <a:stretch/>
        </p:blipFill>
        <p:spPr>
          <a:xfrm>
            <a:off x="5846172" y="108789"/>
            <a:ext cx="5829300" cy="60735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87081" y="631471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 4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9403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5685" y="571591"/>
            <a:ext cx="10515600" cy="81307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Write Numbers 1 - 12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1249408"/>
            <a:ext cx="4314825" cy="4019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592" y="219891"/>
            <a:ext cx="5841206" cy="63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1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72" r="6508" b="13562"/>
          <a:stretch/>
        </p:blipFill>
        <p:spPr>
          <a:xfrm>
            <a:off x="6792685" y="165931"/>
            <a:ext cx="5003075" cy="6169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7081" y="631471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 6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12" y="0"/>
            <a:ext cx="4531126" cy="6544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6589" y="648866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LEVEL 5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4891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355418"/>
            <a:ext cx="4690791" cy="6254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205" y="355418"/>
            <a:ext cx="5876789" cy="53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5" y="1137450"/>
            <a:ext cx="7409609" cy="4040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939" y="933923"/>
            <a:ext cx="4765061" cy="46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2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3" y="561702"/>
            <a:ext cx="5811141" cy="4663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417874"/>
            <a:ext cx="4804138" cy="65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0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916"/>
            <a:ext cx="4038600" cy="5391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374" y="582794"/>
            <a:ext cx="4559346" cy="58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9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46" y="245336"/>
            <a:ext cx="4047446" cy="5920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941" y="452029"/>
            <a:ext cx="4745018" cy="571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7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16" y="196563"/>
            <a:ext cx="4340728" cy="57856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601" y="312012"/>
            <a:ext cx="4528680" cy="56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50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0" y="311739"/>
            <a:ext cx="4297324" cy="5814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23" y="405085"/>
            <a:ext cx="4773113" cy="56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4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260</Words>
  <Application>Microsoft Office PowerPoint</Application>
  <PresentationFormat>Widescreen</PresentationFormat>
  <Paragraphs>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Simple Crosswords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Match the Following</vt:lpstr>
      <vt:lpstr>PowerPoint Presentation</vt:lpstr>
      <vt:lpstr>PowerPoint Presentation</vt:lpstr>
      <vt:lpstr>PowerPoint Presentation</vt:lpstr>
      <vt:lpstr>Word Search</vt:lpstr>
      <vt:lpstr>PowerPoint Presentation</vt:lpstr>
      <vt:lpstr>PowerPoint Presentation</vt:lpstr>
      <vt:lpstr>PowerPoint Presentation</vt:lpstr>
    </vt:vector>
  </TitlesOfParts>
  <Company>VolvoIT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Rajagopal Vinitha</dc:creator>
  <cp:lastModifiedBy>Jimmy Cherian</cp:lastModifiedBy>
  <cp:revision>11</cp:revision>
  <dcterms:created xsi:type="dcterms:W3CDTF">2020-01-12T13:48:08Z</dcterms:created>
  <dcterms:modified xsi:type="dcterms:W3CDTF">2020-12-02T05:18:55Z</dcterms:modified>
</cp:coreProperties>
</file>